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77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7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9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32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7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4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51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8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4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03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828C-BAE6-403A-A940-96FFFB006486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A0A5-CFA0-4A8E-AA2E-9FFFA3B69C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96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Registrazione …Registro CONI 2.0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9789" y="3602038"/>
            <a:ext cx="9238211" cy="1655762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sz="3600" dirty="0" smtClean="0"/>
              <a:t>Modalità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361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8060"/>
          </a:xfrm>
        </p:spPr>
        <p:txBody>
          <a:bodyPr anchor="t">
            <a:normAutofit fontScale="90000"/>
          </a:bodyPr>
          <a:lstStyle/>
          <a:p>
            <a:r>
              <a:rPr lang="it-IT" dirty="0" smtClean="0"/>
              <a:t>FASE 1:   Aprire sito </a:t>
            </a:r>
            <a:r>
              <a:rPr lang="it-IT" dirty="0" err="1" smtClean="0"/>
              <a:t>FIGeST</a:t>
            </a:r>
            <a:r>
              <a:rPr lang="it-IT" dirty="0" smtClean="0"/>
              <a:t> ,   cliccare su     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Registro 2.0</a:t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200" b="1" u="sng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it-IT" sz="2000" b="1" dirty="0" smtClean="0"/>
              <a:t>Aperta al pagina , scorrere fino a: </a:t>
            </a:r>
            <a:br>
              <a:rPr lang="it-IT" sz="2000" b="1" dirty="0" smtClean="0"/>
            </a:br>
            <a:r>
              <a:rPr lang="it-IT" sz="2000" b="1" dirty="0" smtClean="0"/>
              <a:t>Manuale per ASD – </a:t>
            </a:r>
            <a:r>
              <a:rPr lang="it-IT" sz="2000" b="1" u="sng" dirty="0" smtClean="0"/>
              <a:t>Registro 2.0 </a:t>
            </a:r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200" b="1" u="sng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it-IT" sz="1800" b="1" dirty="0" smtClean="0"/>
              <a:t>Leggere tutte le istruzioni e procurarsi tutti documenti richiesti</a:t>
            </a:r>
            <a:br>
              <a:rPr lang="it-IT" sz="1800" b="1" dirty="0" smtClean="0"/>
            </a:br>
            <a:r>
              <a:rPr lang="it-IT" sz="1800" b="1" dirty="0" smtClean="0"/>
              <a:t>del legale rappresentante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200" b="1" u="sng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it-IT" sz="2000" b="1" dirty="0" smtClean="0"/>
              <a:t>cliccare sul link :Modulo per la registrazione on line</a:t>
            </a:r>
            <a:r>
              <a:rPr lang="it-IT" sz="2000" b="1" u="sng" dirty="0"/>
              <a:t/>
            </a:r>
            <a:br>
              <a:rPr lang="it-IT" sz="2000" b="1" u="sng" dirty="0"/>
            </a:b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1" y="1046884"/>
            <a:ext cx="3798917" cy="2136891"/>
          </a:xfrm>
        </p:spPr>
      </p:pic>
      <p:sp>
        <p:nvSpPr>
          <p:cNvPr id="7" name="Freccia in su 6"/>
          <p:cNvSpPr/>
          <p:nvPr/>
        </p:nvSpPr>
        <p:spPr>
          <a:xfrm>
            <a:off x="10099964" y="2926080"/>
            <a:ext cx="166255" cy="51538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13" y="3549896"/>
            <a:ext cx="4847705" cy="302615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7153103" y="3391434"/>
            <a:ext cx="133003" cy="4156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38200" y="3956857"/>
            <a:ext cx="2942705" cy="3325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2628900" y="5857875"/>
            <a:ext cx="3205163" cy="21431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8258175" y="4729163"/>
            <a:ext cx="461963" cy="8096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400050"/>
            <a:ext cx="11239500" cy="6038850"/>
          </a:xfrm>
        </p:spPr>
        <p:txBody>
          <a:bodyPr anchor="t">
            <a:normAutofit/>
          </a:bodyPr>
          <a:lstStyle/>
          <a:p>
            <a:r>
              <a:rPr lang="it-IT" sz="1800" b="1" u="sng" dirty="0" smtClean="0">
                <a:solidFill>
                  <a:schemeClr val="accent1"/>
                </a:solidFill>
              </a:rPr>
              <a:t>d) </a:t>
            </a:r>
            <a:r>
              <a:rPr lang="it-IT" sz="1800" b="1" dirty="0" smtClean="0"/>
              <a:t>Il link apre la pagina : </a:t>
            </a:r>
            <a:br>
              <a:rPr lang="it-IT" sz="1800" b="1" dirty="0" smtClean="0"/>
            </a:br>
            <a:r>
              <a:rPr lang="it-IT" sz="1800" b="1" dirty="0" smtClean="0">
                <a:solidFill>
                  <a:schemeClr val="accent1"/>
                </a:solidFill>
              </a:rPr>
              <a:t>Richiesta utenza per società/associazioni sportive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leggere informativa e cliccare su : DO CONSENSO </a:t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u="sng" dirty="0" smtClean="0">
                <a:solidFill>
                  <a:schemeClr val="accent1"/>
                </a:solidFill>
              </a:rPr>
              <a:t>e) </a:t>
            </a:r>
            <a:r>
              <a:rPr lang="it-IT" sz="1800" b="1" dirty="0" smtClean="0"/>
              <a:t>cliccando su do consenso si apre la pagina di registrazione.</a:t>
            </a:r>
            <a:br>
              <a:rPr lang="it-IT" sz="1800" b="1" dirty="0" smtClean="0"/>
            </a:br>
            <a:r>
              <a:rPr lang="it-IT" sz="1800" b="1" dirty="0" smtClean="0"/>
              <a:t>Inserire dati richiesti :</a:t>
            </a:r>
            <a:br>
              <a:rPr lang="it-IT" sz="1800" b="1" dirty="0" smtClean="0"/>
            </a:br>
            <a:r>
              <a:rPr lang="it-IT" sz="1800" b="1" dirty="0"/>
              <a:t> </a:t>
            </a:r>
            <a:r>
              <a:rPr lang="it-IT" sz="1800" b="1" dirty="0" smtClean="0"/>
              <a:t>in primis n° </a:t>
            </a:r>
            <a:r>
              <a:rPr lang="it-IT" sz="1800" b="1" dirty="0" err="1" smtClean="0"/>
              <a:t>p.iva</a:t>
            </a:r>
            <a:r>
              <a:rPr lang="it-IT" sz="1800" b="1" dirty="0" smtClean="0"/>
              <a:t> o codice fiscale, </a:t>
            </a:r>
            <a:br>
              <a:rPr lang="it-IT" sz="1800" b="1" dirty="0" smtClean="0"/>
            </a:br>
            <a:r>
              <a:rPr lang="it-IT" sz="1800" b="1" dirty="0" smtClean="0"/>
              <a:t>che se giusti , quindi riconosciuti, vi permetterà di andare </a:t>
            </a:r>
            <a:br>
              <a:rPr lang="it-IT" sz="1800" b="1" dirty="0" smtClean="0"/>
            </a:br>
            <a:r>
              <a:rPr lang="it-IT" sz="1800" b="1" dirty="0" smtClean="0"/>
              <a:t>avanti inserendo tutti i dati richiesti.</a:t>
            </a:r>
            <a:br>
              <a:rPr lang="it-IT" sz="1800" b="1" dirty="0" smtClean="0"/>
            </a:br>
            <a:r>
              <a:rPr lang="it-IT" sz="1800" b="1" u="sng" dirty="0" smtClean="0">
                <a:solidFill>
                  <a:srgbClr val="FF0000"/>
                </a:solidFill>
              </a:rPr>
              <a:t>NB: e necessario avere un indirizzo email di corrispondenza</a:t>
            </a:r>
            <a:br>
              <a:rPr lang="it-IT" sz="1800" b="1" u="sng" dirty="0" smtClean="0">
                <a:solidFill>
                  <a:srgbClr val="FF0000"/>
                </a:solidFill>
              </a:rPr>
            </a:br>
            <a:r>
              <a:rPr lang="it-IT" sz="1800" b="1" u="sng" dirty="0" smtClean="0">
                <a:solidFill>
                  <a:srgbClr val="FF0000"/>
                </a:solidFill>
              </a:rPr>
              <a:t>per la </a:t>
            </a:r>
            <a:r>
              <a:rPr lang="it-IT" sz="1800" b="1" u="sng" dirty="0" err="1" smtClean="0">
                <a:solidFill>
                  <a:srgbClr val="FF0000"/>
                </a:solidFill>
              </a:rPr>
              <a:t>societa</a:t>
            </a:r>
            <a:r>
              <a:rPr lang="it-IT" sz="1800" b="1" u="sng" dirty="0" smtClean="0">
                <a:solidFill>
                  <a:srgbClr val="FF0000"/>
                </a:solidFill>
              </a:rPr>
              <a:t> sportiva</a:t>
            </a:r>
            <a:br>
              <a:rPr lang="it-IT" sz="1800" b="1" u="sng" dirty="0" smtClean="0">
                <a:solidFill>
                  <a:srgbClr val="FF0000"/>
                </a:solidFill>
              </a:rPr>
            </a:br>
            <a:r>
              <a:rPr lang="it-IT" sz="1800" b="1" u="sng" dirty="0">
                <a:solidFill>
                  <a:srgbClr val="FF0000"/>
                </a:solidFill>
              </a:rPr>
              <a:t/>
            </a:r>
            <a:br>
              <a:rPr lang="it-IT" sz="1800" b="1" u="sng" dirty="0">
                <a:solidFill>
                  <a:srgbClr val="FF0000"/>
                </a:solidFill>
              </a:rPr>
            </a:br>
            <a:r>
              <a:rPr lang="it-IT" sz="1800" b="1" u="sng" dirty="0" smtClean="0">
                <a:solidFill>
                  <a:schemeClr val="accent1"/>
                </a:solidFill>
              </a:rPr>
              <a:t>f) </a:t>
            </a:r>
            <a:r>
              <a:rPr lang="it-IT" sz="1800" b="1" dirty="0" smtClean="0"/>
              <a:t>inseriti tutti dati mettere il segno di spunta sul   x  confermo </a:t>
            </a:r>
            <a:br>
              <a:rPr lang="it-IT" sz="1800" b="1" dirty="0" smtClean="0"/>
            </a:br>
            <a:r>
              <a:rPr lang="it-IT" sz="1800" b="1" dirty="0" smtClean="0"/>
              <a:t>quando sopra, poi cliccare su: Stampa Dichiarazione Sostitutiva</a:t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endParaRPr lang="it-IT" sz="1800" b="1" u="sng" dirty="0">
              <a:solidFill>
                <a:schemeClr val="accent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2" y="400050"/>
            <a:ext cx="4992458" cy="241744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1" y="2946944"/>
            <a:ext cx="5109959" cy="3350897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3499485" y="950595"/>
            <a:ext cx="1394460" cy="25146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6144028" y="646081"/>
            <a:ext cx="1298150" cy="1521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2333739">
            <a:off x="4776333" y="1805985"/>
            <a:ext cx="2056950" cy="1332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762375" y="3924299"/>
            <a:ext cx="2884717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916805" y="5448300"/>
            <a:ext cx="180975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3192087" y="5667548"/>
            <a:ext cx="2951941" cy="1763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464241">
            <a:off x="6106158" y="5944894"/>
            <a:ext cx="461300" cy="1163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6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209" y="207817"/>
            <a:ext cx="11770620" cy="6392487"/>
          </a:xfrm>
        </p:spPr>
        <p:txBody>
          <a:bodyPr anchor="t">
            <a:normAutofit/>
          </a:bodyPr>
          <a:lstStyle/>
          <a:p>
            <a:r>
              <a:rPr lang="it-IT" sz="1800" b="1" u="sng" dirty="0" smtClean="0">
                <a:solidFill>
                  <a:schemeClr val="accent1"/>
                </a:solidFill>
              </a:rPr>
              <a:t>g)</a:t>
            </a:r>
            <a:r>
              <a:rPr lang="it-IT" sz="1800" b="1" dirty="0" smtClean="0"/>
              <a:t> Stampata dichiarazione sostitutiva </a:t>
            </a:r>
            <a:r>
              <a:rPr lang="it-IT" sz="1800" b="1" u="sng" dirty="0" smtClean="0">
                <a:solidFill>
                  <a:srgbClr val="FF0000"/>
                </a:solidFill>
              </a:rPr>
              <a:t>inserire data e firma di consenso </a:t>
            </a:r>
            <a:r>
              <a:rPr lang="it-IT" sz="1800" b="1" dirty="0" smtClean="0"/>
              <a:t>sul modulo stampato, quindi scannerizzare il modulo </a:t>
            </a:r>
            <a:r>
              <a:rPr lang="it-IT" sz="1800" b="1" dirty="0" smtClean="0"/>
              <a:t>firmato .</a:t>
            </a:r>
            <a:br>
              <a:rPr lang="it-IT" sz="1800" b="1" dirty="0" smtClean="0"/>
            </a:b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u="sng" dirty="0" smtClean="0">
                <a:solidFill>
                  <a:schemeClr val="accent1"/>
                </a:solidFill>
              </a:rPr>
              <a:t>h) </a:t>
            </a:r>
            <a:r>
              <a:rPr lang="it-IT" sz="1800" b="1" dirty="0" smtClean="0"/>
              <a:t>il modulo firmato e il documento di </a:t>
            </a:r>
            <a:r>
              <a:rPr lang="it-IT" sz="1800" b="1" dirty="0"/>
              <a:t>i</a:t>
            </a:r>
            <a:r>
              <a:rPr lang="it-IT" sz="1800" b="1" dirty="0" smtClean="0"/>
              <a:t>dentità per essere inserito sulla piattaforma del registro CONI 2.0 , devono essere in un unico file in formato </a:t>
            </a:r>
            <a:r>
              <a:rPr lang="it-IT" sz="1800" b="1" i="1" dirty="0" smtClean="0"/>
              <a:t>pdf. </a:t>
            </a:r>
            <a:r>
              <a:rPr lang="it-IT" sz="1800" b="1" dirty="0" smtClean="0"/>
              <a:t>Per fare questo e sufficiente aprire un documento vuoto in WORD , inserire le due immagini e salvare in </a:t>
            </a:r>
            <a:r>
              <a:rPr lang="it-IT" sz="1800" b="1" i="1" dirty="0" smtClean="0"/>
              <a:t>pdf</a:t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i="1" dirty="0" smtClean="0"/>
              <a:t/>
            </a:r>
            <a:br>
              <a:rPr lang="it-IT" sz="1800" b="1" i="1" dirty="0" smtClean="0"/>
            </a:br>
            <a:r>
              <a:rPr lang="it-IT" sz="1800" b="1" i="1" dirty="0"/>
              <a:t/>
            </a:r>
            <a:br>
              <a:rPr lang="it-IT" sz="1800" b="1" i="1" dirty="0"/>
            </a:br>
            <a:r>
              <a:rPr lang="it-IT" sz="1800" b="1" u="sng" dirty="0" smtClean="0">
                <a:solidFill>
                  <a:schemeClr val="accent1"/>
                </a:solidFill>
              </a:rPr>
              <a:t>i) </a:t>
            </a:r>
            <a:r>
              <a:rPr lang="it-IT" sz="1800" b="1" dirty="0" smtClean="0"/>
              <a:t>tornare sulla piattaforma CONI, caricare il file </a:t>
            </a:r>
            <a:r>
              <a:rPr lang="it-IT" sz="1800" b="1" i="1" dirty="0" smtClean="0"/>
              <a:t>pdf</a:t>
            </a:r>
            <a:r>
              <a:rPr lang="it-IT" sz="1800" b="1" dirty="0" smtClean="0"/>
              <a:t> secondo istruzioni, inserire il codice di sicurezza che il programma vi mostra  e dare invio, a caricamento avvenuto il programma vi comunica della riuscita della registrazione e vi da i dati di accesso  per il futuro rientro. </a:t>
            </a:r>
            <a:r>
              <a:rPr lang="it-IT" sz="1800" b="1" smtClean="0"/>
              <a:t>..:» </a:t>
            </a:r>
            <a:r>
              <a:rPr lang="it-IT" sz="1800" b="1" dirty="0" smtClean="0"/>
              <a:t>username </a:t>
            </a:r>
            <a:r>
              <a:rPr lang="it-IT" sz="1800" b="1" smtClean="0"/>
              <a:t>e password «   </a:t>
            </a:r>
            <a:r>
              <a:rPr lang="it-IT" sz="1800" b="1" dirty="0" smtClean="0"/>
              <a:t>che dovete salvarvi .</a:t>
            </a:r>
            <a:endParaRPr lang="it-IT" sz="1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9" y="1981274"/>
            <a:ext cx="4572491" cy="32193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1981273"/>
            <a:ext cx="6924675" cy="32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Registrazione …Registro CONI 2.0</vt:lpstr>
      <vt:lpstr>FASE 1:   Aprire sito FIGeST ,   cliccare su      Registro 2.0     a) Aperta al pagina , scorrere fino a:  Manuale per ASD – Registro 2.0   b) Leggere tutte le istruzioni e procurarsi tutti documenti richiesti del legale rappresentante  c) cliccare sul link :Modulo per la registrazione on line    </vt:lpstr>
      <vt:lpstr>d) Il link apre la pagina :  Richiesta utenza per società/associazioni sportive leggere informativa e cliccare su : DO CONSENSO           e) cliccando su do consenso si apre la pagina di registrazione. Inserire dati richiesti :  in primis n° p.iva o codice fiscale,  che se giusti , quindi riconosciuti, vi permetterà di andare  avanti inserendo tutti i dati richiesti. NB: e necessario avere un indirizzo email di corrispondenza per la societa sportiva  f) inseriti tutti dati mettere il segno di spunta sul   x  confermo  quando sopra, poi cliccare su: Stampa Dichiarazione Sostitutiva  </vt:lpstr>
      <vt:lpstr>g) Stampata dichiarazione sostitutiva inserire data e firma di consenso sul modulo stampato, quindi scannerizzare il modulo firmato .  h) il modulo firmato e il documento di identità per essere inserito sulla piattaforma del registro CONI 2.0 , devono essere in un unico file in formato pdf. Per fare questo e sufficiente aprire un documento vuoto in WORD , inserire le due immagini e salvare in pdf                i) tornare sulla piattaforma CONI, caricare il file pdf secondo istruzioni, inserire il codice di sicurezza che il programma vi mostra  e dare invio, a caricamento avvenuto il programma vi comunica della riuscita della registrazione e vi da i dati di accesso  per il futuro rientro. ..:» username e password «   che dovete salvarvi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Registrazione …Registro CONI 2.0</dc:title>
  <dc:creator>Valeriano</dc:creator>
  <cp:lastModifiedBy>Valeriano</cp:lastModifiedBy>
  <cp:revision>16</cp:revision>
  <dcterms:created xsi:type="dcterms:W3CDTF">2018-05-10T21:52:12Z</dcterms:created>
  <dcterms:modified xsi:type="dcterms:W3CDTF">2018-05-10T23:33:58Z</dcterms:modified>
</cp:coreProperties>
</file>